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62" r:id="rId4"/>
    <p:sldId id="263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FD4"/>
    <a:srgbClr val="0A6192"/>
    <a:srgbClr val="0C72AA"/>
    <a:srgbClr val="0987CD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5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5ADA8E-0077-442C-A672-E8DE7D1FB8D5}" type="datetimeFigureOut">
              <a:rPr lang="en-US"/>
              <a:pPr>
                <a:defRPr/>
              </a:pPr>
              <a:t>8/29/2018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0784D7-5CCD-4376-9BFC-03B54B04A1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586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AF786-0B34-4FDF-B98F-79A9FE5C51D2}" type="slidenum">
              <a:rPr lang="sr-Latn-CS" smtClean="0"/>
              <a:pPr/>
              <a:t>1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03315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EA17-D6DB-4CF4-8882-ED34D45636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064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55D7-E04B-46F6-AD23-E9BAF78F56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345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B7F8-1869-497A-AB5E-90FE3BC71B6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804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8E36-EED2-4C54-8E24-700F4A8A8A9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656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1065-A613-4EBE-B85F-DBC06E7DF7E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412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3FB5-1480-40D1-83B7-F05F56EC329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96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EC8D-D383-425D-BD93-46DAF216240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73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639C-7D33-4A63-ADF9-85E391ADE9C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940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939D-81CA-4B24-A443-8B7C1C14BDF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160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E198-5CE2-4EA9-AECC-93C7B41CFED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198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CBEA-A04E-46CF-9D11-0B9A85D3AF1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788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61B02B-83A0-4353-A41A-913A9BCD629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1850" y="1201201"/>
            <a:ext cx="8054280" cy="197775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Регистрация на сайте ГТО </a:t>
            </a:r>
            <a:r>
              <a:rPr lang="en-US" dirty="0" smtClean="0">
                <a:solidFill>
                  <a:srgbClr val="027FD4"/>
                </a:solidFill>
              </a:rPr>
              <a:t> </a:t>
            </a:r>
            <a:endParaRPr lang="ru-RU" dirty="0" smtClean="0">
              <a:solidFill>
                <a:srgbClr val="027FD4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831850" y="4452938"/>
            <a:ext cx="7124526" cy="2000398"/>
          </a:xfrm>
        </p:spPr>
        <p:txBody>
          <a:bodyPr/>
          <a:lstStyle/>
          <a:p>
            <a:pPr algn="ctr"/>
            <a:r>
              <a:rPr lang="ru-RU" sz="2400" dirty="0" smtClean="0"/>
              <a:t>Правила регистрации на сайте </a:t>
            </a:r>
            <a:r>
              <a:rPr lang="en-US" sz="2400" dirty="0" smtClean="0"/>
              <a:t>gto.ru</a:t>
            </a:r>
            <a:endParaRPr lang="ru-RU" sz="2400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en-US" sz="1400" b="0" dirty="0" smtClean="0"/>
              <a:t> </a:t>
            </a:r>
            <a:endParaRPr lang="ru-RU" sz="1400" b="0" dirty="0" smtClean="0"/>
          </a:p>
        </p:txBody>
      </p:sp>
      <p:sp>
        <p:nvSpPr>
          <p:cNvPr id="3" name="TextBox 2"/>
          <p:cNvSpPr txBox="1"/>
          <p:nvPr/>
        </p:nvSpPr>
        <p:spPr>
          <a:xfrm flipH="1">
            <a:off x="1619672" y="607207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6</a:t>
            </a:r>
            <a:endParaRPr lang="ru-RU" sz="2400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" y="1052736"/>
            <a:ext cx="8342145" cy="3297772"/>
          </a:xfrm>
        </p:spPr>
      </p:pic>
      <p:sp>
        <p:nvSpPr>
          <p:cNvPr id="8" name="TextBox 7"/>
          <p:cNvSpPr txBox="1"/>
          <p:nvPr/>
        </p:nvSpPr>
        <p:spPr>
          <a:xfrm>
            <a:off x="914400" y="4751436"/>
            <a:ext cx="7700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6 пункте нужно указать информацию об образовании</a:t>
            </a:r>
          </a:p>
          <a:p>
            <a:r>
              <a:rPr lang="ru-RU" sz="2000" dirty="0" smtClean="0"/>
              <a:t>нажимая           </a:t>
            </a:r>
            <a:r>
              <a:rPr lang="ru-RU" sz="2000" dirty="0"/>
              <a:t>, будут </a:t>
            </a:r>
            <a:r>
              <a:rPr lang="ru-RU" sz="2000" dirty="0" smtClean="0"/>
              <a:t>выпадающие сведения и их надо </a:t>
            </a:r>
          </a:p>
          <a:p>
            <a:r>
              <a:rPr lang="ru-RU" sz="2000" dirty="0" smtClean="0"/>
              <a:t>отметить</a:t>
            </a:r>
            <a:endParaRPr lang="ru-RU" sz="2000" dirty="0"/>
          </a:p>
        </p:txBody>
      </p:sp>
      <p:sp>
        <p:nvSpPr>
          <p:cNvPr id="9" name="Стрелка вправо 8"/>
          <p:cNvSpPr/>
          <p:nvPr/>
        </p:nvSpPr>
        <p:spPr bwMode="auto">
          <a:xfrm rot="10800000">
            <a:off x="7020272" y="2780928"/>
            <a:ext cx="648072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10800000">
            <a:off x="7172672" y="3284984"/>
            <a:ext cx="648072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6651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00" y="5154246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Пункт 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6 (место учёбы)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81" y="692696"/>
            <a:ext cx="6465131" cy="5688632"/>
          </a:xfrm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206434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пункте №6</a:t>
            </a:r>
          </a:p>
          <a:p>
            <a:r>
              <a:rPr lang="ru-RU" sz="2000" dirty="0" smtClean="0"/>
              <a:t>заполняются</a:t>
            </a:r>
          </a:p>
          <a:p>
            <a:r>
              <a:rPr lang="ru-RU" sz="2000" dirty="0" smtClean="0"/>
              <a:t>данные об </a:t>
            </a:r>
          </a:p>
          <a:p>
            <a:r>
              <a:rPr lang="ru-RU" sz="2000" dirty="0" smtClean="0"/>
              <a:t>образовании, в </a:t>
            </a:r>
          </a:p>
          <a:p>
            <a:r>
              <a:rPr lang="ru-RU" sz="2000" dirty="0" smtClean="0"/>
              <a:t>самом низу</a:t>
            </a:r>
          </a:p>
          <a:p>
            <a:r>
              <a:rPr lang="ru-RU" sz="2000" dirty="0" smtClean="0"/>
              <a:t>заполняется </a:t>
            </a:r>
          </a:p>
          <a:p>
            <a:r>
              <a:rPr lang="ru-RU" sz="2000" dirty="0" smtClean="0"/>
              <a:t>Пункт</a:t>
            </a:r>
          </a:p>
          <a:p>
            <a:r>
              <a:rPr lang="ru-RU" sz="2000" dirty="0" smtClean="0"/>
              <a:t>поступления</a:t>
            </a:r>
          </a:p>
          <a:p>
            <a:r>
              <a:rPr lang="ru-RU" sz="2000" dirty="0" smtClean="0"/>
              <a:t>в школу. После </a:t>
            </a:r>
          </a:p>
          <a:p>
            <a:r>
              <a:rPr lang="ru-RU" sz="2000" dirty="0" smtClean="0"/>
              <a:t>заполнения </a:t>
            </a:r>
          </a:p>
          <a:p>
            <a:r>
              <a:rPr lang="ru-RU" sz="2000" dirty="0" smtClean="0"/>
              <a:t>переходим к </a:t>
            </a:r>
          </a:p>
          <a:p>
            <a:r>
              <a:rPr lang="ru-RU" sz="2000" dirty="0" smtClean="0"/>
              <a:t>следующему </a:t>
            </a:r>
          </a:p>
          <a:p>
            <a:r>
              <a:rPr lang="ru-RU" sz="2000" dirty="0" smtClean="0"/>
              <a:t>пункту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4" y="5157192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7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4" y="914400"/>
            <a:ext cx="7848872" cy="4454318"/>
          </a:xfrm>
        </p:spPr>
      </p:pic>
      <p:sp>
        <p:nvSpPr>
          <p:cNvPr id="5" name="TextBox 4"/>
          <p:cNvSpPr txBox="1"/>
          <p:nvPr/>
        </p:nvSpPr>
        <p:spPr>
          <a:xfrm>
            <a:off x="914400" y="5613663"/>
            <a:ext cx="769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пункте 7 в </a:t>
            </a:r>
            <a:r>
              <a:rPr lang="ru-RU" sz="2000" dirty="0"/>
              <a:t>выпадающих </a:t>
            </a:r>
            <a:r>
              <a:rPr lang="ru-RU" sz="2000" dirty="0" smtClean="0"/>
              <a:t> ссылках            отмечаем три </a:t>
            </a:r>
          </a:p>
          <a:p>
            <a:r>
              <a:rPr lang="ru-RU" sz="2000" dirty="0" smtClean="0"/>
              <a:t>любимых вида  спорта (через определённое время их можно</a:t>
            </a:r>
          </a:p>
          <a:p>
            <a:r>
              <a:rPr lang="ru-RU" sz="2000" dirty="0" smtClean="0"/>
              <a:t>заменить) и нажимая на        </a:t>
            </a:r>
            <a:r>
              <a:rPr lang="ru-RU" sz="2000" dirty="0" smtClean="0">
                <a:solidFill>
                  <a:srgbClr val="FF0000"/>
                </a:solidFill>
              </a:rPr>
              <a:t>ДАЛЕЕ</a:t>
            </a:r>
            <a:r>
              <a:rPr lang="ru-RU" sz="2000" dirty="0" smtClean="0"/>
              <a:t> переходим к пункту 8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 bwMode="auto">
          <a:xfrm rot="10800000">
            <a:off x="7092280" y="3828715"/>
            <a:ext cx="57606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78" y="4077072"/>
            <a:ext cx="596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87" y="4365104"/>
            <a:ext cx="596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83" y="5733256"/>
            <a:ext cx="596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 bwMode="auto">
          <a:xfrm>
            <a:off x="5694067" y="4259635"/>
            <a:ext cx="242316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303570"/>
            <a:ext cx="445157" cy="34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62" y="4547667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3020"/>
            <a:ext cx="8001000" cy="91440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8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54" y="980728"/>
            <a:ext cx="6717652" cy="5539929"/>
          </a:xfrm>
        </p:spPr>
      </p:pic>
      <p:sp>
        <p:nvSpPr>
          <p:cNvPr id="5" name="5-конечная звезда 4"/>
          <p:cNvSpPr/>
          <p:nvPr/>
        </p:nvSpPr>
        <p:spPr bwMode="auto">
          <a:xfrm>
            <a:off x="3324730" y="5012304"/>
            <a:ext cx="432048" cy="333751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95" y="5425282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73" y="1196122"/>
            <a:ext cx="229729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пункте 8 нам</a:t>
            </a:r>
          </a:p>
          <a:p>
            <a:r>
              <a:rPr lang="ru-RU" sz="2000" dirty="0" smtClean="0"/>
              <a:t> предлагают</a:t>
            </a:r>
          </a:p>
          <a:p>
            <a:r>
              <a:rPr lang="ru-RU" sz="2000" dirty="0" smtClean="0"/>
              <a:t>дать согласие</a:t>
            </a:r>
          </a:p>
          <a:p>
            <a:r>
              <a:rPr lang="ru-RU" sz="2000" dirty="0" smtClean="0"/>
              <a:t> на обработку </a:t>
            </a:r>
          </a:p>
          <a:p>
            <a:r>
              <a:rPr lang="ru-RU" sz="2000" dirty="0" smtClean="0"/>
              <a:t>Персональных</a:t>
            </a:r>
          </a:p>
          <a:p>
            <a:r>
              <a:rPr lang="ru-RU" sz="2000" dirty="0" smtClean="0"/>
              <a:t> данных.</a:t>
            </a:r>
          </a:p>
          <a:p>
            <a:r>
              <a:rPr lang="ru-RU" sz="2000" dirty="0" smtClean="0"/>
              <a:t>Мы скачиваем</a:t>
            </a:r>
          </a:p>
          <a:p>
            <a:r>
              <a:rPr lang="ru-RU" sz="2000" dirty="0" smtClean="0"/>
              <a:t>анкету     на </a:t>
            </a:r>
          </a:p>
          <a:p>
            <a:r>
              <a:rPr lang="ru-RU" sz="2000" dirty="0" smtClean="0"/>
              <a:t>Согласие</a:t>
            </a:r>
          </a:p>
          <a:p>
            <a:r>
              <a:rPr lang="ru-RU" sz="2000" dirty="0" smtClean="0"/>
              <a:t>обработки</a:t>
            </a:r>
          </a:p>
          <a:p>
            <a:r>
              <a:rPr lang="ru-RU" sz="2000" dirty="0" smtClean="0"/>
              <a:t>персональных</a:t>
            </a:r>
          </a:p>
          <a:p>
            <a:r>
              <a:rPr lang="ru-RU" sz="2000" dirty="0" smtClean="0"/>
              <a:t>данных. Затем</a:t>
            </a:r>
          </a:p>
          <a:p>
            <a:r>
              <a:rPr lang="ru-RU" sz="2000" dirty="0" smtClean="0"/>
              <a:t>ставим галочки </a:t>
            </a:r>
          </a:p>
          <a:p>
            <a:r>
              <a:rPr lang="ru-RU" sz="2000" dirty="0" smtClean="0"/>
              <a:t>в пунктах и с </a:t>
            </a:r>
          </a:p>
          <a:p>
            <a:r>
              <a:rPr lang="ru-RU" sz="2000" dirty="0" smtClean="0"/>
              <a:t>чистой душой</a:t>
            </a:r>
          </a:p>
          <a:p>
            <a:r>
              <a:rPr lang="ru-RU" sz="2000" dirty="0" smtClean="0"/>
              <a:t>нажимаем кнопку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РЕГИСТРАЦИЯ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5807050" y="3671158"/>
            <a:ext cx="288032" cy="36004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 bwMode="auto">
          <a:xfrm>
            <a:off x="1555731" y="3811293"/>
            <a:ext cx="288032" cy="36004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1" y="3236351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 bwMode="auto">
          <a:xfrm rot="10800000">
            <a:off x="6300192" y="6309320"/>
            <a:ext cx="648072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33" y="6176668"/>
            <a:ext cx="669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80" y="4952378"/>
            <a:ext cx="1423722" cy="14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51" y="66328"/>
            <a:ext cx="8001000" cy="9144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Вход в личный кабинет.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5" y="980728"/>
            <a:ext cx="8324987" cy="4680520"/>
          </a:xfrm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7" y="5638437"/>
            <a:ext cx="1216226" cy="12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Регистрация на сайте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www.gto.ru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8001000" cy="4498366"/>
          </a:xfrm>
        </p:spPr>
      </p:pic>
      <p:sp>
        <p:nvSpPr>
          <p:cNvPr id="7" name="Стрелка вниз 6"/>
          <p:cNvSpPr/>
          <p:nvPr/>
        </p:nvSpPr>
        <p:spPr bwMode="auto">
          <a:xfrm rot="10800000">
            <a:off x="4723142" y="5150875"/>
            <a:ext cx="841824" cy="6742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825099"/>
            <a:ext cx="617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Нажимаем кнопочку </a:t>
            </a:r>
            <a:r>
              <a:rPr lang="ru-RU" sz="2000" dirty="0" smtClean="0">
                <a:solidFill>
                  <a:srgbClr val="FF0000"/>
                </a:solidFill>
              </a:rPr>
              <a:t>стать участником движения </a:t>
            </a:r>
            <a:r>
              <a:rPr lang="ru-RU" sz="2000" dirty="0" smtClean="0"/>
              <a:t>и</a:t>
            </a:r>
          </a:p>
          <a:p>
            <a:r>
              <a:rPr lang="ru-RU" sz="2000" dirty="0" smtClean="0"/>
              <a:t>переходим на следующую страницу</a:t>
            </a:r>
            <a:endParaRPr lang="ru-RU" sz="20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35473"/>
            <a:ext cx="1302571" cy="12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Регистрация: пункт  № 1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125583" cy="5832648"/>
          </a:xfrm>
        </p:spPr>
      </p:pic>
      <p:sp>
        <p:nvSpPr>
          <p:cNvPr id="7" name="TextBox 6"/>
          <p:cNvSpPr txBox="1"/>
          <p:nvPr/>
        </p:nvSpPr>
        <p:spPr>
          <a:xfrm>
            <a:off x="245806" y="2535640"/>
            <a:ext cx="46632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Заполняем поля регистрации:</a:t>
            </a:r>
          </a:p>
          <a:p>
            <a:r>
              <a:rPr lang="ru-RU" sz="2000" dirty="0" smtClean="0"/>
              <a:t>-почтовый электронный адрес,</a:t>
            </a:r>
          </a:p>
          <a:p>
            <a:r>
              <a:rPr lang="ru-RU" sz="2000" dirty="0" smtClean="0"/>
              <a:t>-придумываем пароль</a:t>
            </a:r>
          </a:p>
          <a:p>
            <a:r>
              <a:rPr lang="ru-RU" sz="2000" dirty="0" smtClean="0"/>
              <a:t>-прописываем проверочные буквы</a:t>
            </a:r>
          </a:p>
          <a:p>
            <a:r>
              <a:rPr lang="ru-RU" sz="2000" dirty="0" smtClean="0"/>
              <a:t>-нажимаем кнопку </a:t>
            </a:r>
            <a:r>
              <a:rPr lang="ru-RU" sz="2000" dirty="0" smtClean="0">
                <a:solidFill>
                  <a:srgbClr val="FF0000"/>
                </a:solidFill>
              </a:rPr>
              <a:t>ОТПРАВИТЬ КОД ДЛЯ АКТИВАЦИИ АККАУНТА НА ПОЧТУ.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16200000">
            <a:off x="5076056" y="2975800"/>
            <a:ext cx="288032" cy="4743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96" y="3532248"/>
            <a:ext cx="4937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82" y="4005064"/>
            <a:ext cx="493713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70" y="4437112"/>
            <a:ext cx="5175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 bwMode="auto">
          <a:xfrm rot="10648461">
            <a:off x="6417916" y="570745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78" y="5225348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87" y="352273"/>
            <a:ext cx="8001000" cy="9144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Находим код активации на почте в письме.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6517"/>
            <a:ext cx="8001000" cy="4498366"/>
          </a:xfrm>
        </p:spPr>
      </p:pic>
      <p:sp>
        <p:nvSpPr>
          <p:cNvPr id="5" name="Стрелка вниз 4"/>
          <p:cNvSpPr/>
          <p:nvPr/>
        </p:nvSpPr>
        <p:spPr bwMode="auto">
          <a:xfrm>
            <a:off x="4139952" y="3861048"/>
            <a:ext cx="216024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83" y="6156811"/>
            <a:ext cx="255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536" y="6156811"/>
            <a:ext cx="3111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Копируем код активации</a:t>
            </a:r>
            <a:endParaRPr lang="ru-RU" sz="2000" dirty="0"/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560526"/>
            <a:ext cx="1206869" cy="11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2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018268" y="4096079"/>
            <a:ext cx="681523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99" y="5931693"/>
            <a:ext cx="70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756" y="5928458"/>
            <a:ext cx="5895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Вставляем код активации                и нажимаем </a:t>
            </a:r>
          </a:p>
          <a:p>
            <a:r>
              <a:rPr lang="ru-RU" sz="2000" dirty="0" smtClean="0"/>
              <a:t>кнопку </a:t>
            </a:r>
            <a:r>
              <a:rPr lang="ru-RU" sz="2000" dirty="0" smtClean="0">
                <a:solidFill>
                  <a:srgbClr val="FF0000"/>
                </a:solidFill>
              </a:rPr>
              <a:t>ОТПРАВИТЬ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0" y="1189993"/>
            <a:ext cx="7992888" cy="400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 bwMode="auto">
          <a:xfrm>
            <a:off x="2274484" y="3853763"/>
            <a:ext cx="489204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67" y="5222409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3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489967"/>
            <a:ext cx="3320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Заполняем пустые поля с </a:t>
            </a:r>
          </a:p>
          <a:p>
            <a:r>
              <a:rPr lang="ru-RU" sz="2000" dirty="0" smtClean="0"/>
              <a:t>личными данными и </a:t>
            </a:r>
          </a:p>
          <a:p>
            <a:r>
              <a:rPr lang="ru-RU" sz="2000" dirty="0" smtClean="0"/>
              <a:t>переходим к следующему</a:t>
            </a:r>
          </a:p>
          <a:p>
            <a:r>
              <a:rPr lang="ru-RU" sz="2000" dirty="0" smtClean="0"/>
              <a:t>пункту</a:t>
            </a:r>
            <a:endParaRPr lang="ru-RU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02" y="980728"/>
            <a:ext cx="5376596" cy="57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2" y="5222746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4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8" y="764704"/>
            <a:ext cx="7225951" cy="4996993"/>
          </a:xfrm>
        </p:spPr>
      </p:pic>
      <p:sp>
        <p:nvSpPr>
          <p:cNvPr id="5" name="Стрелка вправо 4"/>
          <p:cNvSpPr/>
          <p:nvPr/>
        </p:nvSpPr>
        <p:spPr bwMode="auto">
          <a:xfrm>
            <a:off x="2339752" y="4761148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940073"/>
            <a:ext cx="6941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Нужно выбрать файл со своей фотографией и вставить.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49" y="5195196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5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5884348" cy="5744688"/>
          </a:xfrm>
        </p:spPr>
      </p:pic>
      <p:sp>
        <p:nvSpPr>
          <p:cNvPr id="5" name="TextBox 4"/>
          <p:cNvSpPr txBox="1"/>
          <p:nvPr/>
        </p:nvSpPr>
        <p:spPr>
          <a:xfrm>
            <a:off x="185068" y="1823120"/>
            <a:ext cx="3638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Заполняем данные </a:t>
            </a:r>
          </a:p>
          <a:p>
            <a:r>
              <a:rPr lang="ru-RU" sz="2000" dirty="0" smtClean="0"/>
              <a:t>Места проживания и контактного лица </a:t>
            </a:r>
          </a:p>
          <a:p>
            <a:r>
              <a:rPr lang="ru-RU" sz="2000" dirty="0" smtClean="0"/>
              <a:t>Затем </a:t>
            </a:r>
          </a:p>
          <a:p>
            <a:r>
              <a:rPr lang="ru-RU" sz="2000" dirty="0" smtClean="0"/>
              <a:t>нажимаем </a:t>
            </a:r>
            <a:r>
              <a:rPr lang="ru-RU" sz="2000" dirty="0" smtClean="0">
                <a:solidFill>
                  <a:srgbClr val="FF0000"/>
                </a:solidFill>
              </a:rPr>
              <a:t>ДАЛЕЕ           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и переходим к </a:t>
            </a:r>
          </a:p>
          <a:p>
            <a:r>
              <a:rPr lang="ru-RU" sz="2000" dirty="0" smtClean="0"/>
              <a:t>следующему пункту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 bwMode="auto">
          <a:xfrm rot="10800000">
            <a:off x="7308304" y="6211020"/>
            <a:ext cx="1034366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27051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" y="5226741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Пункт 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5  (правильное заполнение)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78" y="890355"/>
            <a:ext cx="5581844" cy="5705103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2880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cal sports design template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D0DD9F-AC3E-4122-879A-53F4B254A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Radical sports design template</Template>
  <TotalTime>319</TotalTime>
  <Words>271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Radical sports design template</vt:lpstr>
      <vt:lpstr>      Регистрация на сайте ГТО  </vt:lpstr>
      <vt:lpstr>Регистрация на сайте    www.gto.ru</vt:lpstr>
      <vt:lpstr>Регистрация: пункт  № 1</vt:lpstr>
      <vt:lpstr>Находим код активации на почте в письме.</vt:lpstr>
      <vt:lpstr>Регистрация: пункт  № 2</vt:lpstr>
      <vt:lpstr>Регистрация: пункт  № 3</vt:lpstr>
      <vt:lpstr>Регистрация: пункт  № 4</vt:lpstr>
      <vt:lpstr>Регистрация: пункт  № 5</vt:lpstr>
      <vt:lpstr>Пункт  № 5  (правильное заполнение)</vt:lpstr>
      <vt:lpstr>Регистрация: пункт  № 6</vt:lpstr>
      <vt:lpstr>Пункт  № 6 (место учёбы)</vt:lpstr>
      <vt:lpstr>Регистрация: пункт  № 7</vt:lpstr>
      <vt:lpstr>Регистрация: пункт  № 8</vt:lpstr>
      <vt:lpstr>Вход в личный кабинет.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на сайте ГТО (февраль 2016)</dc:title>
  <dc:creator>Fyt</dc:creator>
  <cp:lastModifiedBy>1353</cp:lastModifiedBy>
  <cp:revision>84</cp:revision>
  <cp:lastPrinted>1601-01-01T00:00:00Z</cp:lastPrinted>
  <dcterms:created xsi:type="dcterms:W3CDTF">2016-02-20T10:44:48Z</dcterms:created>
  <dcterms:modified xsi:type="dcterms:W3CDTF">2018-08-29T06:59:54Z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